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398E7-87A8-F5EC-C0C9-EC0C36937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3D5458-BD18-8692-4714-E96D91FA9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F0DEEB-F71B-6AE5-1012-B59877D3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203B94-D978-CDA8-5C2A-3E8CCC51D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D7D623-1A04-980D-22C3-B6321EDC0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30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61883F-C864-BB81-BFEB-22A36ED6E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2E7B95-3038-BACC-6E59-5D9D380FD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05BEAC-B42B-8071-0F4F-5B0DD866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0683D5-9695-3217-1121-53F17B46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DBE781-C7C7-2A56-6717-75E10ECC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3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9BAA8B-CEDA-63A3-D014-AFAEA0CFE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0A3F3C-DB6E-1FC1-24FF-C40D9F6A6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7EA7AD-533B-42C5-B505-0108CC45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BE4D77-60F5-6368-E3B4-DBAFC8B79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DCC599-1F33-0E33-3219-711094C4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48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BAD12-6702-E562-C708-352A0D95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DCED3-1790-A576-7316-E8D5FBF5B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0BA7-FE95-32FB-0DCD-1F343D9D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A3BD42-3F30-55D8-C3BC-F3BE3E6E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744587-F695-A19E-2B06-5821E05CB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88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82B508-5A82-5ED5-9183-A9CA3BDE8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FE7F2A-665F-3BE2-31D4-841EAAA3A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80DF62-E7B9-3D37-90AE-C66A88EA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830B68-2685-6783-B341-7290B84BE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0E197C-49A7-8363-027D-CCF9D907A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0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425048-75A7-7239-CE4D-608CD8DF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6252E2-871E-2884-E69D-A118352FF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2DF5E7-16DA-2C10-2CD0-DDC3CC541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8750E0-6F19-8C28-15F3-693095F0C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DCC9C9-EB23-7E73-CEE6-4B0B1E0C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AF498B-CB5C-9A76-071A-8C942CFF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2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869B6-A3DF-6ED6-DC8A-51E95B09F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65FDA3-82DB-B58D-34CE-614B20F01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1F4B15-5911-8B1E-5181-F69A5E4D0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72941D5-5C39-B5BA-C40D-5641B67EE4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2318912-BE15-6D0B-806D-5103FF825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A00F0E-B800-B44F-3E76-0D1A9F5B0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3EC596D-58C6-F4F5-1F25-BE2FB01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7A353FA-C4EA-9680-C560-788581F90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99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84C5D7-043F-AB04-73E9-EB4E1AC5F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F79EB2-EADE-43B4-68D4-0FC83C28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8A3EE88-2F43-67B1-2922-7CD420AF4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2AA1D0-EE58-AC74-6A5B-1F9F2B86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8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302044-AE1F-C715-6BAF-1B138AA4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62731A0-E23F-C661-5F7F-51D5B2D5D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C23060-801D-AA7B-7C26-15C61519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35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50F0B0-5351-D939-8403-7E41C5C12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688558-19D3-CA51-5C09-E73C75965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5FCDDD-BB60-DE37-2617-8DB26E4BD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9D42CB-345E-4CA2-F2C4-11F3CB652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01B3FF-E5F2-0278-B4A5-3D8FCC21A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A12EFF-DE02-F50D-D064-A3F52D67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01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5F385-5519-EB44-A1D3-AFDFB04F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F88665-6ACD-5347-FFB9-D28B4F184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29695-8AD5-1C3F-B6DA-70956C0B0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E88D36-D56D-9346-EA28-99DBE38BA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29FCE1-C31B-C094-B3A8-3378072C1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C60FA3-A821-3F53-9B0D-1DB55AC4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08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E0A03EE-95B6-BBBC-39B1-309F6671F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B241BD-AB69-18DF-FFB7-6C5DB188D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3949B8-5E5E-1A62-44D0-383327F49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C1184-B196-4053-9DD7-19CC63347C1B}" type="datetimeFigureOut">
              <a:rPr kumimoji="1" lang="ja-JP" altLang="en-US" smtClean="0"/>
              <a:t>2023/6/8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E7A097-1249-2BA9-D455-465872C54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D4C14-9810-AD2E-ADD0-FD671C0C0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AE97E-F403-4DFE-9AB1-937AD01E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57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E644483-3A41-BD0D-CE47-CBCE6B7D9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41" y="731895"/>
            <a:ext cx="9988281" cy="575279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595FA81-4C86-8492-3385-E1CDCFC85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427" y="1724025"/>
            <a:ext cx="3051979" cy="406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5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E644483-3A41-BD0D-CE47-CBCE6B7D9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41" y="731895"/>
            <a:ext cx="8944193" cy="574440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01BF496-8F3A-CF93-9246-12615F707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293" y="1431629"/>
            <a:ext cx="8839535" cy="50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4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E644483-3A41-BD0D-CE47-CBCE6B7D9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41" y="731895"/>
            <a:ext cx="8944193" cy="574440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BFE1366-CAFB-C690-1D8F-25DDD1D64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573" y="1411658"/>
            <a:ext cx="8817647" cy="46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2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E644483-3A41-BD0D-CE47-CBCE6B7D9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41" y="731895"/>
            <a:ext cx="8944193" cy="574440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3E584DF-8F36-8EEA-CA65-0E3EF976E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734" y="1401180"/>
            <a:ext cx="8864230" cy="385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E644483-3A41-BD0D-CE47-CBCE6B7D9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41" y="731895"/>
            <a:ext cx="8944193" cy="574440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D512F61-01FF-34EB-1063-DE1F58F56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374" y="1397684"/>
            <a:ext cx="8826749" cy="442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9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0</Words>
  <Application>Microsoft Office PowerPoint</Application>
  <PresentationFormat>ワイド画面</PresentationFormat>
  <Paragraphs>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nagaishi</dc:creator>
  <cp:lastModifiedBy>nagaishi</cp:lastModifiedBy>
  <cp:revision>3</cp:revision>
  <dcterms:created xsi:type="dcterms:W3CDTF">2023-05-20T01:56:09Z</dcterms:created>
  <dcterms:modified xsi:type="dcterms:W3CDTF">2023-06-07T22:59:44Z</dcterms:modified>
</cp:coreProperties>
</file>